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77" r:id="rId1"/>
  </p:sldMasterIdLst>
  <p:notesMasterIdLst>
    <p:notesMasterId r:id="rId7"/>
  </p:notesMasterIdLst>
  <p:sldIdLst>
    <p:sldId id="256" r:id="rId2"/>
    <p:sldId id="262" r:id="rId3"/>
    <p:sldId id="263" r:id="rId4"/>
    <p:sldId id="265" r:id="rId5"/>
    <p:sldId id="264" r:id="rId6"/>
  </p:sldIdLst>
  <p:sldSz cx="12192000" cy="6858000"/>
  <p:notesSz cx="6850063" cy="9982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FEEEA32-252B-4713-B6B8-B28161710C56}" v="4" dt="2026-05-23T06:56:02.8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450" autoAdjust="0"/>
    <p:restoredTop sz="94660"/>
  </p:normalViewPr>
  <p:slideViewPr>
    <p:cSldViewPr snapToGrid="0">
      <p:cViewPr varScale="1">
        <p:scale>
          <a:sx n="82" d="100"/>
          <a:sy n="82" d="100"/>
        </p:scale>
        <p:origin x="605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政之 渡辺" userId="2fe9d103019e863e" providerId="LiveId" clId="{BF89A5C9-481A-4D18-AB7C-9C41157339D5}"/>
    <pc:docChg chg="addSld delSld modSld">
      <pc:chgData name="政之 渡辺" userId="2fe9d103019e863e" providerId="LiveId" clId="{BF89A5C9-481A-4D18-AB7C-9C41157339D5}" dt="2026-05-23T06:56:02.817" v="9"/>
      <pc:docMkLst>
        <pc:docMk/>
      </pc:docMkLst>
      <pc:sldChg chg="add del">
        <pc:chgData name="政之 渡辺" userId="2fe9d103019e863e" providerId="LiveId" clId="{BF89A5C9-481A-4D18-AB7C-9C41157339D5}" dt="2026-05-23T06:55:18.781" v="6"/>
        <pc:sldMkLst>
          <pc:docMk/>
          <pc:sldMk cId="3531032099" sldId="262"/>
        </pc:sldMkLst>
      </pc:sldChg>
      <pc:sldChg chg="add del">
        <pc:chgData name="政之 渡辺" userId="2fe9d103019e863e" providerId="LiveId" clId="{BF89A5C9-481A-4D18-AB7C-9C41157339D5}" dt="2026-05-23T06:55:32.419" v="7"/>
        <pc:sldMkLst>
          <pc:docMk/>
          <pc:sldMk cId="2331426494" sldId="263"/>
        </pc:sldMkLst>
      </pc:sldChg>
      <pc:sldChg chg="add del">
        <pc:chgData name="政之 渡辺" userId="2fe9d103019e863e" providerId="LiveId" clId="{BF89A5C9-481A-4D18-AB7C-9C41157339D5}" dt="2026-05-23T06:56:02.817" v="9"/>
        <pc:sldMkLst>
          <pc:docMk/>
          <pc:sldMk cId="1308186700" sldId="264"/>
        </pc:sldMkLst>
      </pc:sldChg>
      <pc:sldChg chg="add del">
        <pc:chgData name="政之 渡辺" userId="2fe9d103019e863e" providerId="LiveId" clId="{BF89A5C9-481A-4D18-AB7C-9C41157339D5}" dt="2026-05-23T06:55:49.196" v="8"/>
        <pc:sldMkLst>
          <pc:docMk/>
          <pc:sldMk cId="2838231888" sldId="265"/>
        </pc:sldMkLst>
      </pc:sldChg>
      <pc:sldChg chg="del">
        <pc:chgData name="政之 渡辺" userId="2fe9d103019e863e" providerId="LiveId" clId="{BF89A5C9-481A-4D18-AB7C-9C41157339D5}" dt="2026-05-23T06:55:02.961" v="3" actId="47"/>
        <pc:sldMkLst>
          <pc:docMk/>
          <pc:sldMk cId="2985751013" sldId="266"/>
        </pc:sldMkLst>
      </pc:sldChg>
      <pc:sldChg chg="del">
        <pc:chgData name="政之 渡辺" userId="2fe9d103019e863e" providerId="LiveId" clId="{BF89A5C9-481A-4D18-AB7C-9C41157339D5}" dt="2026-05-23T06:55:04.099" v="5" actId="47"/>
        <pc:sldMkLst>
          <pc:docMk/>
          <pc:sldMk cId="3443790346" sldId="26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68361" cy="500305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0118" y="1"/>
            <a:ext cx="2968361" cy="500305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r">
              <a:defRPr sz="1200"/>
            </a:lvl1pPr>
          </a:lstStyle>
          <a:p>
            <a:fld id="{9ACA1033-3A87-4E4F-A882-A39F2B664936}" type="datetimeFigureOut">
              <a:rPr kumimoji="1" lang="ja-JP" altLang="en-US" smtClean="0"/>
              <a:t>2026/5/23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30213" y="1247775"/>
            <a:ext cx="5989637" cy="33702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0" tIns="45715" rIns="91430" bIns="4571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007" y="4803884"/>
            <a:ext cx="5480050" cy="3930740"/>
          </a:xfrm>
          <a:prstGeom prst="rect">
            <a:avLst/>
          </a:prstGeom>
        </p:spPr>
        <p:txBody>
          <a:bodyPr vert="horz" lIns="91430" tIns="45715" rIns="91430" bIns="45715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81897"/>
            <a:ext cx="2968361" cy="500305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0118" y="9481897"/>
            <a:ext cx="2968361" cy="500305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r">
              <a:defRPr sz="1200"/>
            </a:lvl1pPr>
          </a:lstStyle>
          <a:p>
            <a:fld id="{41EFB974-93B2-4F1D-A7A7-1993AABF69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52568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3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ja-JP" altLang="en-US"/>
          </a:p>
        </p:txBody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3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ja-JP" altLang="en-US"/>
          </a:p>
        </p:txBody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3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ja-JP" altLang="en-US"/>
          </a:p>
        </p:txBody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5000"/>
              </a:lnSpc>
              <a:defRPr sz="7200" b="1" cap="none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9F21E-4DC1-4B0C-8526-F4BF4CA429D9}" type="datetime1">
              <a:rPr lang="en-US" altLang="ja-JP" smtClean="0"/>
              <a:t>5/23/2026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 b="1"/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29224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94C10-2714-4E02-8412-7FDAC5CD8337}" type="datetime1">
              <a:rPr lang="en-US" altLang="ja-JP" smtClean="0"/>
              <a:t>5/23/2026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43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E5823-4AA6-46ED-B2C9-3E4AFD4BF391}" type="datetime1">
              <a:rPr lang="en-US" altLang="ja-JP" smtClean="0"/>
              <a:t>5/23/2026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2798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D1ADF-7A76-41EB-B805-E48819485E45}" type="datetime1">
              <a:rPr lang="en-US" altLang="ja-JP" smtClean="0"/>
              <a:t>5/23/2026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3477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3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5000"/>
              </a:lnSpc>
              <a:defRPr sz="7200" b="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9BD8F699-063F-47FE-956C-137082F62236}" type="datetime1">
              <a:rPr lang="en-US" altLang="ja-JP" smtClean="0"/>
              <a:t>5/23/2026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7817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2DC62-F921-4DF9-85C3-69F170C663A7}" type="datetime1">
              <a:rPr lang="en-US" altLang="ja-JP" smtClean="0"/>
              <a:t>5/23/2026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6793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785DF-D55C-49A8-89EE-0E3539BCC8C8}" type="datetime1">
              <a:rPr lang="en-US" altLang="ja-JP" smtClean="0"/>
              <a:t>5/23/2026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7206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C8293-12B7-48EF-8DA4-199B8BFA6DFA}" type="datetime1">
              <a:rPr lang="en-US" altLang="ja-JP" smtClean="0"/>
              <a:t>5/23/2026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565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CA1C3-42FB-45ED-909E-BE138DB50E01}" type="datetime1">
              <a:rPr lang="en-US" altLang="ja-JP" smtClean="0"/>
              <a:t>5/23/2026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9142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55DB-3FB5-4EA7-86F9-A7E2C2E56B5B}" type="datetime1">
              <a:rPr lang="en-US" altLang="ja-JP" smtClean="0"/>
              <a:t>5/23/2026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8772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B9D56-3E41-4480-B4E3-A21399248CCB}" type="datetime1">
              <a:rPr lang="en-US" altLang="ja-JP" smtClean="0"/>
              <a:t>5/23/2026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7784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B4780597-07F7-4BE7-B6BE-D14D4EB39DCD}" type="datetime1">
              <a:rPr lang="en-US" altLang="ja-JP" smtClean="0"/>
              <a:t>5/23/2026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965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800" b="1" kern="1200" cap="none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93475" y="1699183"/>
            <a:ext cx="10526171" cy="2262781"/>
          </a:xfrm>
        </p:spPr>
        <p:txBody>
          <a:bodyPr/>
          <a:lstStyle/>
          <a:p>
            <a:r>
              <a:rPr kumimoji="1" lang="ja-JP" altLang="en-US" dirty="0"/>
              <a:t>ビジネスプランシート　　</a:t>
            </a:r>
            <a:br>
              <a:rPr lang="en-US" altLang="ja-JP" dirty="0"/>
            </a:br>
            <a:r>
              <a:rPr lang="ja-JP" altLang="en-US" dirty="0"/>
              <a:t>	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sz="2800" dirty="0"/>
              <a:t>主催：熊谷商工会議所</a:t>
            </a:r>
          </a:p>
        </p:txBody>
      </p:sp>
    </p:spTree>
    <p:extLst>
      <p:ext uri="{BB962C8B-B14F-4D97-AF65-F5344CB8AC3E}">
        <p14:creationId xmlns:p14="http://schemas.microsoft.com/office/powerpoint/2010/main" val="4952713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4" name="角丸四角形 3"/>
          <p:cNvSpPr/>
          <p:nvPr/>
        </p:nvSpPr>
        <p:spPr>
          <a:xfrm>
            <a:off x="962835" y="572031"/>
            <a:ext cx="10664591" cy="5433914"/>
          </a:xfrm>
          <a:prstGeom prst="roundRect">
            <a:avLst/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1" lang="ja-JP" altLang="en-US" sz="3200" b="1" dirty="0"/>
              <a:t>何を売る　</a:t>
            </a:r>
            <a:r>
              <a:rPr kumimoji="1" lang="ja-JP" altLang="en-US" sz="2400" b="1" dirty="0"/>
              <a:t>（商品・サービス内容　ニーズ）</a:t>
            </a:r>
            <a:endParaRPr kumimoji="1" lang="en-US" altLang="ja-JP" sz="2400" b="1" dirty="0"/>
          </a:p>
          <a:p>
            <a:endParaRPr kumimoji="1" lang="en-US" altLang="ja-JP" sz="2000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b="1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5310320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24725D-57DD-6BEC-58FA-0ADC6284CF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48BB0A2-9BAB-4A9B-C41E-D0D61D937F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" name="角丸四角形 3">
            <a:extLst>
              <a:ext uri="{FF2B5EF4-FFF2-40B4-BE49-F238E27FC236}">
                <a16:creationId xmlns:a16="http://schemas.microsoft.com/office/drawing/2014/main" id="{ACD5E692-995C-DF61-C8CC-CFD5838E0579}"/>
              </a:ext>
            </a:extLst>
          </p:cNvPr>
          <p:cNvSpPr/>
          <p:nvPr/>
        </p:nvSpPr>
        <p:spPr>
          <a:xfrm>
            <a:off x="962835" y="572031"/>
            <a:ext cx="10664591" cy="5433914"/>
          </a:xfrm>
          <a:prstGeom prst="roundRect">
            <a:avLst/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1" lang="ja-JP" altLang="en-US" sz="3200" b="1" dirty="0"/>
              <a:t>誰に売る（顧客イメージ）</a:t>
            </a:r>
            <a:endParaRPr kumimoji="1" lang="en-US" altLang="ja-JP" sz="3200" b="1" dirty="0"/>
          </a:p>
          <a:p>
            <a:endParaRPr kumimoji="1" lang="en-US" altLang="ja-JP" sz="2000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b="1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3314264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9F09B3-60B5-CB77-4F23-9B073C68E0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BB7C3A0-E255-6F2E-A927-71756FC10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4" name="角丸四角形 3">
            <a:extLst>
              <a:ext uri="{FF2B5EF4-FFF2-40B4-BE49-F238E27FC236}">
                <a16:creationId xmlns:a16="http://schemas.microsoft.com/office/drawing/2014/main" id="{ED9EC632-B45F-0DB9-4E97-2634A8DF6CC8}"/>
              </a:ext>
            </a:extLst>
          </p:cNvPr>
          <p:cNvSpPr/>
          <p:nvPr/>
        </p:nvSpPr>
        <p:spPr>
          <a:xfrm>
            <a:off x="962835" y="572031"/>
            <a:ext cx="10664591" cy="5433914"/>
          </a:xfrm>
          <a:prstGeom prst="roundRect">
            <a:avLst/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1" lang="ja-JP" altLang="en-US" sz="3200" b="1" dirty="0"/>
              <a:t>どこで・どうやって売る</a:t>
            </a:r>
            <a:endParaRPr kumimoji="1" lang="en-US" altLang="ja-JP" sz="3200" b="1" dirty="0"/>
          </a:p>
          <a:p>
            <a:endParaRPr kumimoji="1" lang="en-US" altLang="ja-JP" sz="2000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b="1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8382318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E15FFA-2BED-0AA4-16AF-E4636128A6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90897EE-F305-31E3-F001-BAEEF0FFD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4" name="角丸四角形 3">
            <a:extLst>
              <a:ext uri="{FF2B5EF4-FFF2-40B4-BE49-F238E27FC236}">
                <a16:creationId xmlns:a16="http://schemas.microsoft.com/office/drawing/2014/main" id="{ECFC09B2-AC84-FC85-CFA9-3824994B72B8}"/>
              </a:ext>
            </a:extLst>
          </p:cNvPr>
          <p:cNvSpPr/>
          <p:nvPr/>
        </p:nvSpPr>
        <p:spPr>
          <a:xfrm>
            <a:off x="962835" y="572031"/>
            <a:ext cx="10664591" cy="5433914"/>
          </a:xfrm>
          <a:prstGeom prst="roundRect">
            <a:avLst/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1" lang="ja-JP" altLang="en-US" sz="3200" b="1" dirty="0"/>
              <a:t>私の強み</a:t>
            </a:r>
            <a:r>
              <a:rPr kumimoji="1" lang="ja-JP" altLang="en-US" sz="2400" b="1" dirty="0"/>
              <a:t>（沿革・歴史　私にできる事　想い）</a:t>
            </a:r>
            <a:endParaRPr kumimoji="1" lang="en-US" altLang="ja-JP" sz="2400" b="1" dirty="0"/>
          </a:p>
          <a:p>
            <a:endParaRPr kumimoji="1" lang="en-US" altLang="ja-JP" sz="2000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b="1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3081867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木版活字">
  <a:themeElements>
    <a:clrScheme name="木版活字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木版活字">
      <a:majorFont>
        <a:latin typeface="Georgia" panose="020405020504050203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rebuchet MS" panose="020B0603020202020204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木版活字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C6AE0645-98FF-411B-B0E9-59ABD78A0CCE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TM03090434[[fn=木版活字]]</Template>
  <TotalTime>635</TotalTime>
  <Words>48</Words>
  <Application>Microsoft Office PowerPoint</Application>
  <PresentationFormat>ワイド画面</PresentationFormat>
  <Paragraphs>42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0" baseType="lpstr">
      <vt:lpstr>Calibri</vt:lpstr>
      <vt:lpstr>Georgia</vt:lpstr>
      <vt:lpstr>Trebuchet MS</vt:lpstr>
      <vt:lpstr>Wingdings</vt:lpstr>
      <vt:lpstr>木版活字</vt:lpstr>
      <vt:lpstr>ビジネスプランシート　　  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創業塾　２０１６</dc:title>
  <dc:creator>渡辺政之</dc:creator>
  <cp:lastModifiedBy>政之 渡辺</cp:lastModifiedBy>
  <cp:revision>43</cp:revision>
  <cp:lastPrinted>2020-09-01T01:51:47Z</cp:lastPrinted>
  <dcterms:created xsi:type="dcterms:W3CDTF">2015-12-26T06:48:14Z</dcterms:created>
  <dcterms:modified xsi:type="dcterms:W3CDTF">2026-05-23T06:56:12Z</dcterms:modified>
</cp:coreProperties>
</file>