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77" r:id="rId1"/>
  </p:sldMasterIdLst>
  <p:notesMasterIdLst>
    <p:notesMasterId r:id="rId9"/>
  </p:notesMasterIdLst>
  <p:sldIdLst>
    <p:sldId id="256" r:id="rId2"/>
    <p:sldId id="262" r:id="rId3"/>
    <p:sldId id="263" r:id="rId4"/>
    <p:sldId id="265" r:id="rId5"/>
    <p:sldId id="266" r:id="rId6"/>
    <p:sldId id="264" r:id="rId7"/>
    <p:sldId id="267" r:id="rId8"/>
  </p:sldIdLst>
  <p:sldSz cx="12192000" cy="6858000"/>
  <p:notesSz cx="6850063" cy="9982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6E0722-99AF-4DA2-A384-C5BED14A5912}" v="7" dt="2025-07-06T00:32:42.146"/>
    <p1510:client id="{90FBD2B7-B788-4F00-A343-C66EA6978240}" v="2" dt="2025-07-06T00:58:49.7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5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政之 渡辺" userId="2fe9d103019e863e" providerId="LiveId" clId="{90FBD2B7-B788-4F00-A343-C66EA6978240}"/>
    <pc:docChg chg="undo custSel addSld delSld modSld">
      <pc:chgData name="政之 渡辺" userId="2fe9d103019e863e" providerId="LiveId" clId="{90FBD2B7-B788-4F00-A343-C66EA6978240}" dt="2025-07-06T01:00:35.430" v="114" actId="6549"/>
      <pc:docMkLst>
        <pc:docMk/>
      </pc:docMkLst>
      <pc:sldChg chg="modSp mod">
        <pc:chgData name="政之 渡辺" userId="2fe9d103019e863e" providerId="LiveId" clId="{90FBD2B7-B788-4F00-A343-C66EA6978240}" dt="2025-07-06T00:43:28.543" v="0" actId="6549"/>
        <pc:sldMkLst>
          <pc:docMk/>
          <pc:sldMk cId="495271308" sldId="256"/>
        </pc:sldMkLst>
        <pc:spChg chg="mod">
          <ac:chgData name="政之 渡辺" userId="2fe9d103019e863e" providerId="LiveId" clId="{90FBD2B7-B788-4F00-A343-C66EA6978240}" dt="2025-07-06T00:43:28.543" v="0" actId="6549"/>
          <ac:spMkLst>
            <pc:docMk/>
            <pc:sldMk cId="495271308" sldId="256"/>
            <ac:spMk id="2" creationId="{00000000-0000-0000-0000-000000000000}"/>
          </ac:spMkLst>
        </pc:spChg>
      </pc:sldChg>
      <pc:sldChg chg="addSp delSp modSp mod">
        <pc:chgData name="政之 渡辺" userId="2fe9d103019e863e" providerId="LiveId" clId="{90FBD2B7-B788-4F00-A343-C66EA6978240}" dt="2025-07-06T00:59:32.957" v="63" actId="20577"/>
        <pc:sldMkLst>
          <pc:docMk/>
          <pc:sldMk cId="3531032099" sldId="262"/>
        </pc:sldMkLst>
        <pc:spChg chg="del mod">
          <ac:chgData name="政之 渡辺" userId="2fe9d103019e863e" providerId="LiveId" clId="{90FBD2B7-B788-4F00-A343-C66EA6978240}" dt="2025-07-06T00:52:58.167" v="17" actId="478"/>
          <ac:spMkLst>
            <pc:docMk/>
            <pc:sldMk cId="3531032099" sldId="262"/>
            <ac:spMk id="3" creationId="{00000000-0000-0000-0000-000000000000}"/>
          </ac:spMkLst>
        </pc:spChg>
        <pc:spChg chg="add del mod">
          <ac:chgData name="政之 渡辺" userId="2fe9d103019e863e" providerId="LiveId" clId="{90FBD2B7-B788-4F00-A343-C66EA6978240}" dt="2025-07-06T00:59:32.957" v="63" actId="20577"/>
          <ac:spMkLst>
            <pc:docMk/>
            <pc:sldMk cId="3531032099" sldId="262"/>
            <ac:spMk id="4" creationId="{00000000-0000-0000-0000-000000000000}"/>
          </ac:spMkLst>
        </pc:spChg>
        <pc:spChg chg="add del mod">
          <ac:chgData name="政之 渡辺" userId="2fe9d103019e863e" providerId="LiveId" clId="{90FBD2B7-B788-4F00-A343-C66EA6978240}" dt="2025-07-06T00:53:14.108" v="22" actId="478"/>
          <ac:spMkLst>
            <pc:docMk/>
            <pc:sldMk cId="3531032099" sldId="262"/>
            <ac:spMk id="5" creationId="{1F7B6D6F-F702-48A4-BDB4-EB53BBC171BC}"/>
          </ac:spMkLst>
        </pc:spChg>
        <pc:spChg chg="del mod">
          <ac:chgData name="政之 渡辺" userId="2fe9d103019e863e" providerId="LiveId" clId="{90FBD2B7-B788-4F00-A343-C66EA6978240}" dt="2025-07-06T00:52:51.830" v="14" actId="478"/>
          <ac:spMkLst>
            <pc:docMk/>
            <pc:sldMk cId="3531032099" sldId="262"/>
            <ac:spMk id="7" creationId="{A26912C4-6C93-4EC7-A13C-F29A940D48A9}"/>
          </ac:spMkLst>
        </pc:spChg>
      </pc:sldChg>
      <pc:sldChg chg="modSp add mod">
        <pc:chgData name="政之 渡辺" userId="2fe9d103019e863e" providerId="LiveId" clId="{90FBD2B7-B788-4F00-A343-C66EA6978240}" dt="2025-07-06T00:59:37.328" v="64" actId="20577"/>
        <pc:sldMkLst>
          <pc:docMk/>
          <pc:sldMk cId="2331426494" sldId="263"/>
        </pc:sldMkLst>
        <pc:spChg chg="mod">
          <ac:chgData name="政之 渡辺" userId="2fe9d103019e863e" providerId="LiveId" clId="{90FBD2B7-B788-4F00-A343-C66EA6978240}" dt="2025-07-06T00:59:37.328" v="64" actId="20577"/>
          <ac:spMkLst>
            <pc:docMk/>
            <pc:sldMk cId="2331426494" sldId="263"/>
            <ac:spMk id="4" creationId="{ACD5E692-995C-DF61-C8CC-CFD5838E0579}"/>
          </ac:spMkLst>
        </pc:spChg>
      </pc:sldChg>
      <pc:sldChg chg="modSp add mod">
        <pc:chgData name="政之 渡辺" userId="2fe9d103019e863e" providerId="LiveId" clId="{90FBD2B7-B788-4F00-A343-C66EA6978240}" dt="2025-07-06T01:00:26.275" v="109" actId="20577"/>
        <pc:sldMkLst>
          <pc:docMk/>
          <pc:sldMk cId="1308186700" sldId="264"/>
        </pc:sldMkLst>
        <pc:spChg chg="mod">
          <ac:chgData name="政之 渡辺" userId="2fe9d103019e863e" providerId="LiveId" clId="{90FBD2B7-B788-4F00-A343-C66EA6978240}" dt="2025-07-06T01:00:26.275" v="109" actId="20577"/>
          <ac:spMkLst>
            <pc:docMk/>
            <pc:sldMk cId="1308186700" sldId="264"/>
            <ac:spMk id="4" creationId="{ECFC09B2-AC84-FC85-CFA9-3824994B72B8}"/>
          </ac:spMkLst>
        </pc:spChg>
      </pc:sldChg>
      <pc:sldChg chg="modSp add mod">
        <pc:chgData name="政之 渡辺" userId="2fe9d103019e863e" providerId="LiveId" clId="{90FBD2B7-B788-4F00-A343-C66EA6978240}" dt="2025-07-06T00:59:26.004" v="62" actId="20577"/>
        <pc:sldMkLst>
          <pc:docMk/>
          <pc:sldMk cId="2838231888" sldId="265"/>
        </pc:sldMkLst>
        <pc:spChg chg="mod">
          <ac:chgData name="政之 渡辺" userId="2fe9d103019e863e" providerId="LiveId" clId="{90FBD2B7-B788-4F00-A343-C66EA6978240}" dt="2025-07-06T00:59:26.004" v="62" actId="20577"/>
          <ac:spMkLst>
            <pc:docMk/>
            <pc:sldMk cId="2838231888" sldId="265"/>
            <ac:spMk id="4" creationId="{ED9EC632-B45F-0DB9-4E97-2634A8DF6CC8}"/>
          </ac:spMkLst>
        </pc:spChg>
      </pc:sldChg>
      <pc:sldChg chg="modSp add mod">
        <pc:chgData name="政之 渡辺" userId="2fe9d103019e863e" providerId="LiveId" clId="{90FBD2B7-B788-4F00-A343-C66EA6978240}" dt="2025-07-06T01:00:07.879" v="76" actId="20577"/>
        <pc:sldMkLst>
          <pc:docMk/>
          <pc:sldMk cId="2985751013" sldId="266"/>
        </pc:sldMkLst>
        <pc:spChg chg="mod">
          <ac:chgData name="政之 渡辺" userId="2fe9d103019e863e" providerId="LiveId" clId="{90FBD2B7-B788-4F00-A343-C66EA6978240}" dt="2025-07-06T01:00:07.879" v="76" actId="20577"/>
          <ac:spMkLst>
            <pc:docMk/>
            <pc:sldMk cId="2985751013" sldId="266"/>
            <ac:spMk id="4" creationId="{E042132E-0EC3-0CA5-C916-520446E497FE}"/>
          </ac:spMkLst>
        </pc:spChg>
      </pc:sldChg>
      <pc:sldChg chg="del">
        <pc:chgData name="政之 渡辺" userId="2fe9d103019e863e" providerId="LiveId" clId="{90FBD2B7-B788-4F00-A343-C66EA6978240}" dt="2025-07-06T00:58:19.408" v="32" actId="47"/>
        <pc:sldMkLst>
          <pc:docMk/>
          <pc:sldMk cId="3120523127" sldId="266"/>
        </pc:sldMkLst>
      </pc:sldChg>
      <pc:sldChg chg="modSp add mod">
        <pc:chgData name="政之 渡辺" userId="2fe9d103019e863e" providerId="LiveId" clId="{90FBD2B7-B788-4F00-A343-C66EA6978240}" dt="2025-07-06T01:00:35.430" v="114" actId="6549"/>
        <pc:sldMkLst>
          <pc:docMk/>
          <pc:sldMk cId="3443790346" sldId="267"/>
        </pc:sldMkLst>
        <pc:spChg chg="mod">
          <ac:chgData name="政之 渡辺" userId="2fe9d103019e863e" providerId="LiveId" clId="{90FBD2B7-B788-4F00-A343-C66EA6978240}" dt="2025-07-06T01:00:35.430" v="114" actId="6549"/>
          <ac:spMkLst>
            <pc:docMk/>
            <pc:sldMk cId="3443790346" sldId="267"/>
            <ac:spMk id="4" creationId="{D15D25CA-2E6D-EE58-3EAC-FF9AF22593AE}"/>
          </ac:spMkLst>
        </pc:spChg>
      </pc:sldChg>
      <pc:sldChg chg="del">
        <pc:chgData name="政之 渡辺" userId="2fe9d103019e863e" providerId="LiveId" clId="{90FBD2B7-B788-4F00-A343-C66EA6978240}" dt="2025-07-06T00:43:44.503" v="7" actId="47"/>
        <pc:sldMkLst>
          <pc:docMk/>
          <pc:sldMk cId="427642880" sldId="269"/>
        </pc:sldMkLst>
      </pc:sldChg>
      <pc:sldChg chg="del">
        <pc:chgData name="政之 渡辺" userId="2fe9d103019e863e" providerId="LiveId" clId="{90FBD2B7-B788-4F00-A343-C66EA6978240}" dt="2025-07-06T00:43:35.775" v="2" actId="47"/>
        <pc:sldMkLst>
          <pc:docMk/>
          <pc:sldMk cId="2085211276" sldId="271"/>
        </pc:sldMkLst>
      </pc:sldChg>
      <pc:sldChg chg="del">
        <pc:chgData name="政之 渡辺" userId="2fe9d103019e863e" providerId="LiveId" clId="{90FBD2B7-B788-4F00-A343-C66EA6978240}" dt="2025-07-06T00:43:38.511" v="6" actId="47"/>
        <pc:sldMkLst>
          <pc:docMk/>
          <pc:sldMk cId="3901593028" sldId="273"/>
        </pc:sldMkLst>
      </pc:sldChg>
      <pc:sldChg chg="del">
        <pc:chgData name="政之 渡辺" userId="2fe9d103019e863e" providerId="LiveId" clId="{90FBD2B7-B788-4F00-A343-C66EA6978240}" dt="2025-07-06T00:43:34.737" v="1" actId="47"/>
        <pc:sldMkLst>
          <pc:docMk/>
          <pc:sldMk cId="902169583" sldId="276"/>
        </pc:sldMkLst>
      </pc:sldChg>
      <pc:sldChg chg="del">
        <pc:chgData name="政之 渡辺" userId="2fe9d103019e863e" providerId="LiveId" clId="{90FBD2B7-B788-4F00-A343-C66EA6978240}" dt="2025-07-06T00:43:37.972" v="5" actId="47"/>
        <pc:sldMkLst>
          <pc:docMk/>
          <pc:sldMk cId="3869744200" sldId="277"/>
        </pc:sldMkLst>
      </pc:sldChg>
      <pc:sldChg chg="del">
        <pc:chgData name="政之 渡辺" userId="2fe9d103019e863e" providerId="LiveId" clId="{90FBD2B7-B788-4F00-A343-C66EA6978240}" dt="2025-07-06T00:43:51.681" v="8" actId="47"/>
        <pc:sldMkLst>
          <pc:docMk/>
          <pc:sldMk cId="2545400255" sldId="298"/>
        </pc:sldMkLst>
      </pc:sldChg>
      <pc:sldChg chg="del">
        <pc:chgData name="政之 渡辺" userId="2fe9d103019e863e" providerId="LiveId" clId="{90FBD2B7-B788-4F00-A343-C66EA6978240}" dt="2025-07-06T00:43:36.320" v="3" actId="47"/>
        <pc:sldMkLst>
          <pc:docMk/>
          <pc:sldMk cId="2089942128" sldId="299"/>
        </pc:sldMkLst>
      </pc:sldChg>
      <pc:sldChg chg="del">
        <pc:chgData name="政之 渡辺" userId="2fe9d103019e863e" providerId="LiveId" clId="{90FBD2B7-B788-4F00-A343-C66EA6978240}" dt="2025-07-06T00:43:36.875" v="4" actId="47"/>
        <pc:sldMkLst>
          <pc:docMk/>
          <pc:sldMk cId="2918109545" sldId="301"/>
        </pc:sldMkLst>
      </pc:sldChg>
      <pc:sldChg chg="del">
        <pc:chgData name="政之 渡辺" userId="2fe9d103019e863e" providerId="LiveId" clId="{90FBD2B7-B788-4F00-A343-C66EA6978240}" dt="2025-07-06T00:58:17.257" v="29" actId="47"/>
        <pc:sldMkLst>
          <pc:docMk/>
          <pc:sldMk cId="744910805" sldId="302"/>
        </pc:sldMkLst>
      </pc:sldChg>
      <pc:sldChg chg="del">
        <pc:chgData name="政之 渡辺" userId="2fe9d103019e863e" providerId="LiveId" clId="{90FBD2B7-B788-4F00-A343-C66EA6978240}" dt="2025-07-06T00:58:17.776" v="30" actId="47"/>
        <pc:sldMkLst>
          <pc:docMk/>
          <pc:sldMk cId="1694442400" sldId="303"/>
        </pc:sldMkLst>
      </pc:sldChg>
      <pc:sldChg chg="del">
        <pc:chgData name="政之 渡辺" userId="2fe9d103019e863e" providerId="LiveId" clId="{90FBD2B7-B788-4F00-A343-C66EA6978240}" dt="2025-07-06T00:58:18.714" v="31" actId="47"/>
        <pc:sldMkLst>
          <pc:docMk/>
          <pc:sldMk cId="2856708031" sldId="3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68361" cy="50030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0118" y="1"/>
            <a:ext cx="2968361" cy="50030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9ACA1033-3A87-4E4F-A882-A39F2B664936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47775"/>
            <a:ext cx="5989637" cy="3370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007" y="4803884"/>
            <a:ext cx="5480050" cy="3930740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81897"/>
            <a:ext cx="2968361" cy="50030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0118" y="9481897"/>
            <a:ext cx="2968361" cy="50030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41EFB974-93B2-4F1D-A7A7-1993AABF69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256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9F21E-4DC1-4B0C-8526-F4BF4CA429D9}" type="datetime1">
              <a:rPr lang="en-US" altLang="ja-JP" smtClean="0"/>
              <a:t>7/11/2025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922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4C10-2714-4E02-8412-7FDAC5CD8337}" type="datetime1">
              <a:rPr lang="en-US" altLang="ja-JP" smtClean="0"/>
              <a:t>7/11/2025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3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E5823-4AA6-46ED-B2C9-3E4AFD4BF391}" type="datetime1">
              <a:rPr lang="en-US" altLang="ja-JP" smtClean="0"/>
              <a:t>7/11/2025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798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1ADF-7A76-41EB-B805-E48819485E45}" type="datetime1">
              <a:rPr lang="en-US" altLang="ja-JP" smtClean="0"/>
              <a:t>7/11/2025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47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9BD8F699-063F-47FE-956C-137082F62236}" type="datetime1">
              <a:rPr lang="en-US" altLang="ja-JP" smtClean="0"/>
              <a:t>7/11/2025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81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2DC62-F921-4DF9-85C3-69F170C663A7}" type="datetime1">
              <a:rPr lang="en-US" altLang="ja-JP" smtClean="0"/>
              <a:t>7/11/2025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79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85DF-D55C-49A8-89EE-0E3539BCC8C8}" type="datetime1">
              <a:rPr lang="en-US" altLang="ja-JP" smtClean="0"/>
              <a:t>7/11/2025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206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8293-12B7-48EF-8DA4-199B8BFA6DFA}" type="datetime1">
              <a:rPr lang="en-US" altLang="ja-JP" smtClean="0"/>
              <a:t>7/11/2025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65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A1C3-42FB-45ED-909E-BE138DB50E01}" type="datetime1">
              <a:rPr lang="en-US" altLang="ja-JP" smtClean="0"/>
              <a:t>7/11/2025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142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55DB-3FB5-4EA7-86F9-A7E2C2E56B5B}" type="datetime1">
              <a:rPr lang="en-US" altLang="ja-JP" smtClean="0"/>
              <a:t>7/11/2025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772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9D56-3E41-4480-B4E3-A21399248CCB}" type="datetime1">
              <a:rPr lang="en-US" altLang="ja-JP" smtClean="0"/>
              <a:t>7/11/2025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784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B4780597-07F7-4BE7-B6BE-D14D4EB39DCD}" type="datetime1">
              <a:rPr lang="en-US" altLang="ja-JP" smtClean="0"/>
              <a:t>7/11/2025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965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3475" y="1699183"/>
            <a:ext cx="10526171" cy="2262781"/>
          </a:xfrm>
        </p:spPr>
        <p:txBody>
          <a:bodyPr/>
          <a:lstStyle/>
          <a:p>
            <a:r>
              <a:rPr kumimoji="1" lang="ja-JP" altLang="en-US" dirty="0"/>
              <a:t>ビジネスプランシート　　</a:t>
            </a:r>
            <a:br>
              <a:rPr lang="en-US" altLang="ja-JP" dirty="0"/>
            </a:br>
            <a:r>
              <a:rPr lang="ja-JP" altLang="en-US" dirty="0"/>
              <a:t>	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sz="2800" dirty="0"/>
              <a:t>氏名</a:t>
            </a:r>
            <a:r>
              <a:rPr kumimoji="1" lang="ja-JP" altLang="en-US" sz="2800" dirty="0"/>
              <a:t>：</a:t>
            </a:r>
          </a:p>
        </p:txBody>
      </p:sp>
    </p:spTree>
    <p:extLst>
      <p:ext uri="{BB962C8B-B14F-4D97-AF65-F5344CB8AC3E}">
        <p14:creationId xmlns:p14="http://schemas.microsoft.com/office/powerpoint/2010/main" val="495271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962835" y="572031"/>
            <a:ext cx="10664591" cy="5433914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3200" b="1" dirty="0"/>
              <a:t>何を売る</a:t>
            </a:r>
            <a:endParaRPr kumimoji="1" lang="en-US" altLang="ja-JP" sz="3200" b="1" dirty="0"/>
          </a:p>
          <a:p>
            <a:endParaRPr kumimoji="1" lang="en-US" altLang="ja-JP" sz="2000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b="1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31032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24725D-57DD-6BEC-58FA-0ADC6284CF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8BB0A2-9BAB-4A9B-C41E-D0D61D937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ACD5E692-995C-DF61-C8CC-CFD5838E0579}"/>
              </a:ext>
            </a:extLst>
          </p:cNvPr>
          <p:cNvSpPr/>
          <p:nvPr/>
        </p:nvSpPr>
        <p:spPr>
          <a:xfrm>
            <a:off x="962835" y="572031"/>
            <a:ext cx="10664591" cy="5433914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3200" b="1" dirty="0"/>
              <a:t>誰に売る</a:t>
            </a:r>
            <a:endParaRPr kumimoji="1" lang="en-US" altLang="ja-JP" sz="3200" b="1" dirty="0"/>
          </a:p>
          <a:p>
            <a:endParaRPr kumimoji="1" lang="en-US" altLang="ja-JP" sz="2000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b="1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31426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9F09B3-60B5-CB77-4F23-9B073C68E0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B7C3A0-E255-6F2E-A927-71756FC10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ED9EC632-B45F-0DB9-4E97-2634A8DF6CC8}"/>
              </a:ext>
            </a:extLst>
          </p:cNvPr>
          <p:cNvSpPr/>
          <p:nvPr/>
        </p:nvSpPr>
        <p:spPr>
          <a:xfrm>
            <a:off x="962835" y="572031"/>
            <a:ext cx="10664591" cy="5433914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3200" b="1" dirty="0"/>
              <a:t>どこで売る</a:t>
            </a:r>
            <a:endParaRPr kumimoji="1" lang="en-US" altLang="ja-JP" sz="3200" b="1" dirty="0"/>
          </a:p>
          <a:p>
            <a:endParaRPr kumimoji="1" lang="en-US" altLang="ja-JP" sz="2000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b="1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38231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2CFEFA-5F70-4734-ADF4-943B70C912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EA898E-C810-FD1F-0A9C-D7DEE584B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E042132E-0EC3-0CA5-C916-520446E497FE}"/>
              </a:ext>
            </a:extLst>
          </p:cNvPr>
          <p:cNvSpPr/>
          <p:nvPr/>
        </p:nvSpPr>
        <p:spPr>
          <a:xfrm>
            <a:off x="962835" y="572031"/>
            <a:ext cx="10664591" cy="5433914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3200" b="1" dirty="0"/>
              <a:t>どうやって売る</a:t>
            </a:r>
            <a:endParaRPr kumimoji="1" lang="en-US" altLang="ja-JP" sz="3200" b="1" dirty="0"/>
          </a:p>
          <a:p>
            <a:endParaRPr kumimoji="1" lang="en-US" altLang="ja-JP" sz="2000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b="1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85751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E15FFA-2BED-0AA4-16AF-E4636128A6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0897EE-F305-31E3-F001-BAEEF0FFD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ECFC09B2-AC84-FC85-CFA9-3824994B72B8}"/>
              </a:ext>
            </a:extLst>
          </p:cNvPr>
          <p:cNvSpPr/>
          <p:nvPr/>
        </p:nvSpPr>
        <p:spPr>
          <a:xfrm>
            <a:off x="962835" y="572031"/>
            <a:ext cx="10664591" cy="5433914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3200" b="1" dirty="0"/>
              <a:t>私の強み</a:t>
            </a:r>
            <a:endParaRPr kumimoji="1" lang="en-US" altLang="ja-JP" sz="3200" b="1" dirty="0"/>
          </a:p>
          <a:p>
            <a:endParaRPr kumimoji="1" lang="en-US" altLang="ja-JP" sz="2000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b="1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08186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8EC4A5-A3AA-45DD-1ED1-7F207DC382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BC8640-11AE-0735-14F2-FFCD5D0A9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D15D25CA-2E6D-EE58-3EAC-FF9AF22593AE}"/>
              </a:ext>
            </a:extLst>
          </p:cNvPr>
          <p:cNvSpPr/>
          <p:nvPr/>
        </p:nvSpPr>
        <p:spPr>
          <a:xfrm>
            <a:off x="962835" y="572031"/>
            <a:ext cx="10664591" cy="5433914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kumimoji="1" lang="en-US" altLang="ja-JP" sz="3200" b="1" dirty="0"/>
          </a:p>
          <a:p>
            <a:endParaRPr kumimoji="1" lang="en-US" altLang="ja-JP" sz="2000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b="1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437903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版活字">
  <a:themeElements>
    <a:clrScheme name="木版活字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木版活字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木版活字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TM03090434[[fn=木版活字]]</Template>
  <TotalTime>628</TotalTime>
  <Words>26</Words>
  <Application>Microsoft Office PowerPoint</Application>
  <PresentationFormat>ワイド画面</PresentationFormat>
  <Paragraphs>62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Calibri</vt:lpstr>
      <vt:lpstr>Georgia</vt:lpstr>
      <vt:lpstr>Trebuchet MS</vt:lpstr>
      <vt:lpstr>Wingdings</vt:lpstr>
      <vt:lpstr>木版活字</vt:lpstr>
      <vt:lpstr>ビジネスプランシート　　 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創業塾　２０１６</dc:title>
  <dc:creator>渡辺政之</dc:creator>
  <cp:lastModifiedBy>山本 勝太</cp:lastModifiedBy>
  <cp:revision>44</cp:revision>
  <cp:lastPrinted>2020-09-01T01:51:47Z</cp:lastPrinted>
  <dcterms:created xsi:type="dcterms:W3CDTF">2015-12-26T06:48:14Z</dcterms:created>
  <dcterms:modified xsi:type="dcterms:W3CDTF">2025-07-11T00:57:12Z</dcterms:modified>
</cp:coreProperties>
</file>